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4"/>
  </p:notesMasterIdLst>
  <p:sldIdLst>
    <p:sldId id="256" r:id="rId3"/>
  </p:sldIdLst>
  <p:sldSz cx="7561263" cy="10693400"/>
  <p:notesSz cx="9926638" cy="6797675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48" d="100"/>
          <a:sy n="48" d="100"/>
        </p:scale>
        <p:origin x="1410" y="54"/>
      </p:cViewPr>
      <p:guideLst>
        <p:guide orient="horz" pos="336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3373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355EC-AFB3-4B85-877D-04091714CA44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4062413" y="509588"/>
            <a:ext cx="18018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2664" y="3228897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6456219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3373" y="6456219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8D351-46E4-4368-BDA0-B87B9552F12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93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8D351-46E4-4368-BDA0-B87B9552F12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1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6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11321" y="472787"/>
            <a:ext cx="1988770" cy="1005971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387" y="472787"/>
            <a:ext cx="5842913" cy="1005971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2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8" y="4532319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42387" y="2750086"/>
            <a:ext cx="3915841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484250" y="2750086"/>
            <a:ext cx="3915842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4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393640"/>
            <a:ext cx="3340871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6" indent="0">
              <a:buNone/>
              <a:defRPr sz="2300" b="1"/>
            </a:lvl2pPr>
            <a:lvl3pPr marL="1042872" indent="0">
              <a:buNone/>
              <a:defRPr sz="2100" b="1"/>
            </a:lvl3pPr>
            <a:lvl4pPr marL="1564308" indent="0">
              <a:buNone/>
              <a:defRPr sz="1800" b="1"/>
            </a:lvl4pPr>
            <a:lvl5pPr marL="2085744" indent="0">
              <a:buNone/>
              <a:defRPr sz="1800" b="1"/>
            </a:lvl5pPr>
            <a:lvl6pPr marL="2607179" indent="0">
              <a:buNone/>
              <a:defRPr sz="1800" b="1"/>
            </a:lvl6pPr>
            <a:lvl7pPr marL="3128616" indent="0">
              <a:buNone/>
              <a:defRPr sz="1800" b="1"/>
            </a:lvl7pPr>
            <a:lvl8pPr marL="3650052" indent="0">
              <a:buNone/>
              <a:defRPr sz="1800" b="1"/>
            </a:lvl8pPr>
            <a:lvl9pPr marL="4171487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3" y="3391195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9" y="2393640"/>
            <a:ext cx="3342183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6" indent="0">
              <a:buNone/>
              <a:defRPr sz="2300" b="1"/>
            </a:lvl2pPr>
            <a:lvl3pPr marL="1042872" indent="0">
              <a:buNone/>
              <a:defRPr sz="2100" b="1"/>
            </a:lvl3pPr>
            <a:lvl4pPr marL="1564308" indent="0">
              <a:buNone/>
              <a:defRPr sz="1800" b="1"/>
            </a:lvl4pPr>
            <a:lvl5pPr marL="2085744" indent="0">
              <a:buNone/>
              <a:defRPr sz="1800" b="1"/>
            </a:lvl5pPr>
            <a:lvl6pPr marL="2607179" indent="0">
              <a:buNone/>
              <a:defRPr sz="1800" b="1"/>
            </a:lvl6pPr>
            <a:lvl7pPr marL="3128616" indent="0">
              <a:buNone/>
              <a:defRPr sz="1800" b="1"/>
            </a:lvl7pPr>
            <a:lvl8pPr marL="3650052" indent="0">
              <a:buNone/>
              <a:defRPr sz="1800" b="1"/>
            </a:lvl8pPr>
            <a:lvl9pPr marL="4171487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9" y="3391195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25755"/>
            <a:ext cx="2487603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521436" indent="0">
              <a:buNone/>
              <a:defRPr sz="1400"/>
            </a:lvl2pPr>
            <a:lvl3pPr marL="1042872" indent="0">
              <a:buNone/>
              <a:defRPr sz="1100"/>
            </a:lvl3pPr>
            <a:lvl4pPr marL="1564308" indent="0">
              <a:buNone/>
              <a:defRPr sz="1000"/>
            </a:lvl4pPr>
            <a:lvl5pPr marL="2085744" indent="0">
              <a:buNone/>
              <a:defRPr sz="1000"/>
            </a:lvl5pPr>
            <a:lvl6pPr marL="2607179" indent="0">
              <a:buNone/>
              <a:defRPr sz="1000"/>
            </a:lvl6pPr>
            <a:lvl7pPr marL="3128616" indent="0">
              <a:buNone/>
              <a:defRPr sz="1000"/>
            </a:lvl7pPr>
            <a:lvl8pPr marL="3650052" indent="0">
              <a:buNone/>
              <a:defRPr sz="1000"/>
            </a:lvl8pPr>
            <a:lvl9pPr marL="4171487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436" indent="0">
              <a:buNone/>
              <a:defRPr sz="3200"/>
            </a:lvl2pPr>
            <a:lvl3pPr marL="1042872" indent="0">
              <a:buNone/>
              <a:defRPr sz="2700"/>
            </a:lvl3pPr>
            <a:lvl4pPr marL="1564308" indent="0">
              <a:buNone/>
              <a:defRPr sz="2300"/>
            </a:lvl4pPr>
            <a:lvl5pPr marL="2085744" indent="0">
              <a:buNone/>
              <a:defRPr sz="2300"/>
            </a:lvl5pPr>
            <a:lvl6pPr marL="2607179" indent="0">
              <a:buNone/>
              <a:defRPr sz="2300"/>
            </a:lvl6pPr>
            <a:lvl7pPr marL="3128616" indent="0">
              <a:buNone/>
              <a:defRPr sz="2300"/>
            </a:lvl7pPr>
            <a:lvl8pPr marL="3650052" indent="0">
              <a:buNone/>
              <a:defRPr sz="2300"/>
            </a:lvl8pPr>
            <a:lvl9pPr marL="4171487" indent="0">
              <a:buNone/>
              <a:defRPr sz="23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436" indent="0">
              <a:buNone/>
              <a:defRPr sz="1400"/>
            </a:lvl2pPr>
            <a:lvl3pPr marL="1042872" indent="0">
              <a:buNone/>
              <a:defRPr sz="1100"/>
            </a:lvl3pPr>
            <a:lvl4pPr marL="1564308" indent="0">
              <a:buNone/>
              <a:defRPr sz="1000"/>
            </a:lvl4pPr>
            <a:lvl5pPr marL="2085744" indent="0">
              <a:buNone/>
              <a:defRPr sz="1000"/>
            </a:lvl5pPr>
            <a:lvl6pPr marL="2607179" indent="0">
              <a:buNone/>
              <a:defRPr sz="1000"/>
            </a:lvl6pPr>
            <a:lvl7pPr marL="3128616" indent="0">
              <a:buNone/>
              <a:defRPr sz="1000"/>
            </a:lvl7pPr>
            <a:lvl8pPr marL="3650052" indent="0">
              <a:buNone/>
              <a:defRPr sz="1000"/>
            </a:lvl8pPr>
            <a:lvl9pPr marL="4171487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4"/>
            <a:ext cx="6805137" cy="1782234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05A62-36EB-40D0-8B51-5D509AAB46AE}" type="datetimeFigureOut">
              <a:rPr kumimoji="1" lang="ja-JP" altLang="en-US" smtClean="0"/>
              <a:pPr/>
              <a:t>2017/4/17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3" y="9911200"/>
            <a:ext cx="2394400" cy="56932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200"/>
            <a:ext cx="1764295" cy="56932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CFB74-21A5-4016-9E7E-BC1E0C39807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1042872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6" indent="-391076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1042872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0" indent="-260718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6" indent="-260718" algn="l" defTabSz="1042872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2" indent="-260718" algn="l" defTabSz="1042872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898" indent="-260718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3" indent="-260718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0" indent="-260718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06" indent="-260718" algn="l" defTabSz="1042872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6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2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08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4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79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16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2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87" algn="l" defTabSz="1042872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851673" y="6632584"/>
            <a:ext cx="6423057" cy="3624829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kumimoji="1" lang="ja-JP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56" y="7218908"/>
            <a:ext cx="2690850" cy="2690850"/>
          </a:xfrm>
          <a:prstGeom prst="rect">
            <a:avLst/>
          </a:prstGeom>
        </p:spPr>
      </p:pic>
      <p:sp>
        <p:nvSpPr>
          <p:cNvPr id="13" name="角丸四角形 12"/>
          <p:cNvSpPr/>
          <p:nvPr/>
        </p:nvSpPr>
        <p:spPr>
          <a:xfrm>
            <a:off x="423045" y="4986660"/>
            <a:ext cx="6423057" cy="5270753"/>
          </a:xfrm>
          <a:prstGeom prst="roundRect">
            <a:avLst/>
          </a:prstGeom>
          <a:solidFill>
            <a:schemeClr val="accent2">
              <a:lumMod val="20000"/>
              <a:lumOff val="80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通信制の講座なので、仕事をしながら実務者研修を受講できます。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受講期間：平成</a:t>
            </a:r>
            <a:r>
              <a:rPr lang="en-US" altLang="ja-JP" dirty="0" smtClean="0">
                <a:solidFill>
                  <a:schemeClr val="tx1"/>
                </a:solidFill>
              </a:rPr>
              <a:t>28</a:t>
            </a:r>
            <a:r>
              <a:rPr lang="ja-JP" altLang="en-US" dirty="0" smtClean="0">
                <a:solidFill>
                  <a:schemeClr val="tx1"/>
                </a:solidFill>
              </a:rPr>
              <a:t>年</a:t>
            </a:r>
            <a:r>
              <a:rPr lang="en-US" altLang="ja-JP" dirty="0">
                <a:solidFill>
                  <a:schemeClr val="tx1"/>
                </a:solidFill>
              </a:rPr>
              <a:t>5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日～</a:t>
            </a:r>
            <a:r>
              <a:rPr lang="en-US" altLang="ja-JP" dirty="0" smtClean="0">
                <a:solidFill>
                  <a:schemeClr val="tx1"/>
                </a:solidFill>
              </a:rPr>
              <a:t>1</a:t>
            </a:r>
            <a:r>
              <a:rPr lang="en-US" altLang="ja-JP" dirty="0">
                <a:solidFill>
                  <a:schemeClr val="tx1"/>
                </a:solidFill>
              </a:rPr>
              <a:t>1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1</a:t>
            </a:r>
            <a:r>
              <a:rPr lang="en-US" altLang="ja-JP" dirty="0">
                <a:solidFill>
                  <a:schemeClr val="tx1"/>
                </a:solidFill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</a:rPr>
              <a:t>日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dirty="0" smtClean="0">
                <a:solidFill>
                  <a:schemeClr val="tx1"/>
                </a:solidFill>
              </a:rPr>
              <a:t>&lt;</a:t>
            </a:r>
            <a:r>
              <a:rPr lang="ja-JP" altLang="en-US" dirty="0" smtClean="0">
                <a:solidFill>
                  <a:schemeClr val="tx1"/>
                </a:solidFill>
              </a:rPr>
              <a:t>講座の内容</a:t>
            </a:r>
            <a:r>
              <a:rPr lang="en-US" altLang="ja-JP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講義</a:t>
            </a:r>
            <a:r>
              <a:rPr lang="ja-JP" altLang="en-US" dirty="0">
                <a:solidFill>
                  <a:schemeClr val="tx1"/>
                </a:solidFill>
              </a:rPr>
              <a:t>（通信）</a:t>
            </a:r>
            <a:r>
              <a:rPr lang="ja-JP" altLang="en-US" dirty="0" smtClean="0">
                <a:solidFill>
                  <a:schemeClr val="tx1"/>
                </a:solidFill>
              </a:rPr>
              <a:t>： </a:t>
            </a:r>
            <a:r>
              <a:rPr lang="en-US" altLang="ja-JP" dirty="0" smtClean="0">
                <a:solidFill>
                  <a:schemeClr val="tx1"/>
                </a:solidFill>
              </a:rPr>
              <a:t>5</a:t>
            </a:r>
            <a:r>
              <a:rPr lang="ja-JP" altLang="en-US" dirty="0">
                <a:solidFill>
                  <a:schemeClr val="tx1"/>
                </a:solidFill>
              </a:rPr>
              <a:t>月</a:t>
            </a:r>
            <a:r>
              <a:rPr lang="en-US" altLang="ja-JP" dirty="0">
                <a:solidFill>
                  <a:schemeClr val="tx1"/>
                </a:solidFill>
              </a:rPr>
              <a:t>10</a:t>
            </a:r>
            <a:r>
              <a:rPr lang="ja-JP" altLang="en-US" dirty="0">
                <a:solidFill>
                  <a:schemeClr val="tx1"/>
                </a:solidFill>
              </a:rPr>
              <a:t>日～</a:t>
            </a:r>
            <a:r>
              <a:rPr lang="en-US" altLang="ja-JP" dirty="0">
                <a:solidFill>
                  <a:schemeClr val="tx1"/>
                </a:solidFill>
              </a:rPr>
              <a:t>10</a:t>
            </a:r>
            <a:r>
              <a:rPr lang="ja-JP" altLang="en-US" smtClean="0">
                <a:solidFill>
                  <a:schemeClr val="tx1"/>
                </a:solidFill>
              </a:rPr>
              <a:t>月 </a:t>
            </a:r>
            <a:r>
              <a:rPr lang="en-US" altLang="ja-JP" smtClean="0">
                <a:solidFill>
                  <a:schemeClr val="tx1"/>
                </a:solidFill>
              </a:rPr>
              <a:t>6</a:t>
            </a:r>
            <a:r>
              <a:rPr lang="ja-JP" altLang="en-US" dirty="0" smtClean="0">
                <a:solidFill>
                  <a:schemeClr val="tx1"/>
                </a:solidFill>
              </a:rPr>
              <a:t>日</a:t>
            </a:r>
            <a:r>
              <a:rPr lang="ja-JP" altLang="en-US" sz="1400" dirty="0" smtClean="0">
                <a:solidFill>
                  <a:schemeClr val="tx1"/>
                </a:solidFill>
              </a:rPr>
              <a:t>（課題提出</a:t>
            </a:r>
            <a:r>
              <a:rPr lang="en-US" altLang="ja-JP" sz="1400" dirty="0" smtClean="0">
                <a:solidFill>
                  <a:schemeClr val="tx1"/>
                </a:solidFill>
              </a:rPr>
              <a:t>19</a:t>
            </a:r>
            <a:r>
              <a:rPr lang="ja-JP" altLang="en-US" sz="1400" dirty="0" smtClean="0">
                <a:solidFill>
                  <a:schemeClr val="tx1"/>
                </a:solidFill>
              </a:rPr>
              <a:t>回）</a:t>
            </a:r>
            <a:r>
              <a:rPr lang="en-US" altLang="ja-JP" sz="1400" dirty="0" smtClean="0">
                <a:solidFill>
                  <a:schemeClr val="tx1"/>
                </a:solidFill>
              </a:rPr>
              <a:t/>
            </a:r>
            <a:br>
              <a:rPr lang="en-US" altLang="ja-JP" sz="1400" dirty="0" smtClean="0">
                <a:solidFill>
                  <a:schemeClr val="tx1"/>
                </a:solidFill>
              </a:rPr>
            </a:br>
            <a:r>
              <a:rPr lang="ja-JP" altLang="en-US" dirty="0" smtClean="0">
                <a:solidFill>
                  <a:schemeClr val="tx1"/>
                </a:solidFill>
              </a:rPr>
              <a:t>講義（通学）：  </a:t>
            </a:r>
            <a:r>
              <a:rPr lang="en-US" altLang="ja-JP" dirty="0" smtClean="0">
                <a:solidFill>
                  <a:schemeClr val="tx1"/>
                </a:solidFill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</a:rPr>
              <a:t>月 </a:t>
            </a:r>
            <a:r>
              <a:rPr lang="en-US" altLang="ja-JP" dirty="0" smtClean="0">
                <a:solidFill>
                  <a:schemeClr val="tx1"/>
                </a:solidFill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</a:rPr>
              <a:t>日</a:t>
            </a:r>
            <a:r>
              <a:rPr lang="ja-JP" altLang="en-US" dirty="0">
                <a:solidFill>
                  <a:schemeClr val="tx1"/>
                </a:solidFill>
              </a:rPr>
              <a:t>、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日、</a:t>
            </a:r>
            <a:r>
              <a:rPr lang="en-US" altLang="ja-JP" dirty="0" smtClean="0">
                <a:solidFill>
                  <a:schemeClr val="tx1"/>
                </a:solidFill>
              </a:rPr>
              <a:t>16</a:t>
            </a:r>
            <a:r>
              <a:rPr lang="ja-JP" altLang="en-US" dirty="0" smtClean="0">
                <a:solidFill>
                  <a:schemeClr val="tx1"/>
                </a:solidFill>
              </a:rPr>
              <a:t>日、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月 </a:t>
            </a:r>
            <a:r>
              <a:rPr lang="en-US" altLang="ja-JP" dirty="0" smtClean="0">
                <a:solidFill>
                  <a:schemeClr val="tx1"/>
                </a:solidFill>
              </a:rPr>
              <a:t>7</a:t>
            </a:r>
            <a:r>
              <a:rPr lang="ja-JP" altLang="en-US" dirty="0" smtClean="0">
                <a:solidFill>
                  <a:schemeClr val="tx1"/>
                </a:solidFill>
              </a:rPr>
              <a:t>日、</a:t>
            </a:r>
            <a:r>
              <a:rPr lang="en-US" altLang="ja-JP" dirty="0" smtClean="0">
                <a:solidFill>
                  <a:schemeClr val="tx1"/>
                </a:solidFill>
              </a:rPr>
              <a:t>14</a:t>
            </a:r>
            <a:r>
              <a:rPr lang="ja-JP" altLang="en-US" dirty="0" smtClean="0">
                <a:solidFill>
                  <a:schemeClr val="tx1"/>
                </a:solidFill>
              </a:rPr>
              <a:t>日（全</a:t>
            </a:r>
            <a:r>
              <a:rPr lang="en-US" altLang="ja-JP" dirty="0">
                <a:solidFill>
                  <a:schemeClr val="tx1"/>
                </a:solidFill>
              </a:rPr>
              <a:t>5</a:t>
            </a:r>
            <a:r>
              <a:rPr lang="ja-JP" altLang="en-US" dirty="0" smtClean="0">
                <a:solidFill>
                  <a:schemeClr val="tx1"/>
                </a:solidFill>
              </a:rPr>
              <a:t>回）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介護技術の評価：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15</a:t>
            </a:r>
            <a:r>
              <a:rPr lang="ja-JP" altLang="en-US" dirty="0" smtClean="0">
                <a:solidFill>
                  <a:schemeClr val="tx1"/>
                </a:solidFill>
              </a:rPr>
              <a:t>日（再評価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21</a:t>
            </a:r>
            <a:r>
              <a:rPr lang="ja-JP" altLang="en-US" dirty="0" smtClean="0">
                <a:solidFill>
                  <a:schemeClr val="tx1"/>
                </a:solidFill>
              </a:rPr>
              <a:t>日）</a:t>
            </a:r>
            <a:r>
              <a:rPr lang="en-US" altLang="ja-JP" dirty="0">
                <a:solidFill>
                  <a:schemeClr val="tx1"/>
                </a:solidFill>
              </a:rPr>
              <a:t/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ja-JP" altLang="en-US" dirty="0" smtClean="0">
                <a:solidFill>
                  <a:schemeClr val="tx1"/>
                </a:solidFill>
              </a:rPr>
              <a:t>試験・解説：</a:t>
            </a:r>
            <a:r>
              <a:rPr lang="en-US" altLang="ja-JP" dirty="0" smtClean="0">
                <a:solidFill>
                  <a:schemeClr val="tx1"/>
                </a:solidFill>
              </a:rPr>
              <a:t>10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29</a:t>
            </a:r>
            <a:r>
              <a:rPr lang="ja-JP" altLang="en-US" dirty="0" smtClean="0">
                <a:solidFill>
                  <a:schemeClr val="tx1"/>
                </a:solidFill>
              </a:rPr>
              <a:t>日（再試験</a:t>
            </a:r>
            <a:r>
              <a:rPr lang="en-US" altLang="ja-JP" dirty="0" smtClean="0">
                <a:solidFill>
                  <a:schemeClr val="tx1"/>
                </a:solidFill>
              </a:rPr>
              <a:t>11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>
                <a:solidFill>
                  <a:schemeClr val="tx1"/>
                </a:solidFill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</a:rPr>
              <a:t>日）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受講費用：</a:t>
            </a:r>
            <a:r>
              <a:rPr lang="ja-JP" altLang="en-US" sz="1800" dirty="0" smtClean="0">
                <a:solidFill>
                  <a:schemeClr val="tx1"/>
                </a:solidFill>
              </a:rPr>
              <a:t>ヘルパー</a:t>
            </a:r>
            <a:r>
              <a:rPr lang="ja-JP" altLang="en-US" sz="1800" dirty="0" smtClean="0">
                <a:solidFill>
                  <a:schemeClr val="tx1"/>
                </a:solidFill>
              </a:rPr>
              <a:t>２級・初任者研修修了者</a:t>
            </a:r>
            <a:endParaRPr lang="en-US" altLang="ja-JP" sz="1800" dirty="0" smtClean="0">
              <a:solidFill>
                <a:schemeClr val="tx1"/>
              </a:solidFill>
            </a:endParaRPr>
          </a:p>
          <a:p>
            <a:r>
              <a:rPr lang="ja-JP" altLang="en-US" sz="1800" dirty="0">
                <a:solidFill>
                  <a:schemeClr val="tx1"/>
                </a:solidFill>
              </a:rPr>
              <a:t>　</a:t>
            </a:r>
            <a:r>
              <a:rPr lang="ja-JP" altLang="en-US" sz="1800" dirty="0" smtClean="0">
                <a:solidFill>
                  <a:schemeClr val="tx1"/>
                </a:solidFill>
              </a:rPr>
              <a:t>　　　　</a:t>
            </a:r>
            <a:r>
              <a:rPr lang="ja-JP" altLang="en-US" sz="1800" dirty="0" smtClean="0">
                <a:solidFill>
                  <a:schemeClr val="tx1"/>
                </a:solidFill>
              </a:rPr>
              <a:t>　</a:t>
            </a:r>
            <a:r>
              <a:rPr lang="ja-JP" altLang="en-US" sz="1800" dirty="0" smtClean="0">
                <a:solidFill>
                  <a:schemeClr val="tx1"/>
                </a:solidFill>
              </a:rPr>
              <a:t>９０，０００円（</a:t>
            </a:r>
            <a:r>
              <a:rPr lang="ja-JP" altLang="en-US" sz="1800" dirty="0" smtClean="0">
                <a:solidFill>
                  <a:schemeClr val="tx1"/>
                </a:solidFill>
              </a:rPr>
              <a:t>テキスト代・税込み</a:t>
            </a:r>
            <a:r>
              <a:rPr lang="ja-JP" altLang="en-US" sz="1600" dirty="0" smtClean="0">
                <a:solidFill>
                  <a:schemeClr val="tx1"/>
                </a:solidFill>
              </a:rPr>
              <a:t>）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r>
              <a:rPr lang="en-US" altLang="ja-JP" sz="1800" dirty="0">
                <a:solidFill>
                  <a:schemeClr val="tx1"/>
                </a:solidFill>
              </a:rPr>
              <a:t>※</a:t>
            </a:r>
            <a:r>
              <a:rPr lang="ja-JP" altLang="en-US" sz="1800" dirty="0" smtClean="0">
                <a:solidFill>
                  <a:schemeClr val="tx1"/>
                </a:solidFill>
              </a:rPr>
              <a:t>その他の資格をお持ちの方は、お問合せください。</a:t>
            </a:r>
            <a:endParaRPr lang="en-US" altLang="ja-JP" sz="1800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問合</a:t>
            </a:r>
            <a:r>
              <a:rPr lang="ja-JP" altLang="en-US" dirty="0" smtClean="0">
                <a:solidFill>
                  <a:schemeClr val="tx1"/>
                </a:solidFill>
              </a:rPr>
              <a:t>せ先：いらはら診療所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☎</a:t>
            </a:r>
            <a:r>
              <a:rPr lang="en-US" altLang="ja-JP" dirty="0" smtClean="0">
                <a:solidFill>
                  <a:schemeClr val="tx1"/>
                </a:solidFill>
              </a:rPr>
              <a:t>047-347-2231</a:t>
            </a:r>
            <a:r>
              <a:rPr lang="ja-JP" altLang="en-US" dirty="0" smtClean="0">
                <a:solidFill>
                  <a:schemeClr val="tx1"/>
                </a:solidFill>
              </a:rPr>
              <a:t>（担当：</a:t>
            </a:r>
            <a:r>
              <a:rPr lang="ja-JP" altLang="en-US" dirty="0">
                <a:solidFill>
                  <a:schemeClr val="tx1"/>
                </a:solidFill>
              </a:rPr>
              <a:t>田中</a:t>
            </a:r>
            <a:r>
              <a:rPr lang="ja-JP" altLang="en-US" dirty="0" smtClean="0">
                <a:solidFill>
                  <a:schemeClr val="tx1"/>
                </a:solidFill>
              </a:rPr>
              <a:t>）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ja-JP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kumimoji="1" lang="ja-JP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タイトル 13"/>
          <p:cNvSpPr>
            <a:spLocks noGrp="1"/>
          </p:cNvSpPr>
          <p:nvPr>
            <p:ph type="title"/>
          </p:nvPr>
        </p:nvSpPr>
        <p:spPr>
          <a:xfrm>
            <a:off x="280169" y="810196"/>
            <a:ext cx="6805137" cy="4620898"/>
          </a:xfrm>
          <a:solidFill>
            <a:schemeClr val="accent3">
              <a:alpha val="40000"/>
            </a:schemeClr>
          </a:solidFill>
          <a:effectLst>
            <a:softEdge rad="317500"/>
          </a:effectLst>
        </p:spPr>
        <p:txBody>
          <a:bodyPr>
            <a:normAutofit fontScale="90000"/>
          </a:bodyPr>
          <a:lstStyle/>
          <a:p>
            <a:pPr algn="l"/>
            <a:r>
              <a:rPr lang="ja-JP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>　　　　　　　　　　　　</a:t>
            </a:r>
            <a:r>
              <a:rPr lang="ja-JP" altLang="en-US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>医療法人社団実幸会　</a:t>
            </a:r>
            <a:r>
              <a:rPr lang="en-US" altLang="ja-JP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/>
            </a:r>
            <a:br>
              <a:rPr lang="en-US" altLang="ja-JP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</a:br>
            <a:r>
              <a:rPr lang="ja-JP" altLang="en-US" sz="2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>　</a:t>
            </a:r>
            <a:r>
              <a:rPr lang="ja-JP" altLang="en-US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>　　　　　　　　　　　　　　　　　　　　</a:t>
            </a:r>
            <a:r>
              <a:rPr lang="ja-JP" alt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>いらはら診療所</a:t>
            </a:r>
            <a: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/>
            </a:r>
            <a:b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</a:br>
            <a:r>
              <a:rPr lang="ja-JP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第</a:t>
            </a:r>
            <a:r>
              <a:rPr lang="en-US" altLang="ja-JP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2</a:t>
            </a:r>
            <a:r>
              <a:rPr lang="ja-JP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回</a:t>
            </a:r>
            <a:r>
              <a:rPr lang="ja-JP" altLang="en-US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　　</a:t>
            </a:r>
            <a:r>
              <a:rPr lang="en-US" altLang="ja-JP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/>
            </a:r>
            <a:br>
              <a:rPr lang="en-US" altLang="ja-JP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</a:br>
            <a:r>
              <a:rPr lang="ja-JP" altLang="en-US" sz="73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実務者</a:t>
            </a:r>
            <a:r>
              <a:rPr lang="ja-JP" altLang="en-US" sz="7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研修</a:t>
            </a:r>
            <a:r>
              <a:rPr lang="en-US" altLang="ja-JP" sz="7300" dirty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/>
            </a:r>
            <a:br>
              <a:rPr lang="en-US" altLang="ja-JP" sz="7300" dirty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</a:br>
            <a:r>
              <a:rPr lang="ja-JP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　</a:t>
            </a:r>
            <a:r>
              <a:rPr lang="ja-JP" altLang="en-US" sz="8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rPr>
              <a:t>受講生募集！</a:t>
            </a:r>
            <a:r>
              <a:rPr lang="ja-JP" alt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  <a:t/>
            </a:r>
            <a:br>
              <a:rPr lang="ja-JP" alt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</a:rPr>
            </a:br>
            <a:endParaRPr kumimoji="1" lang="ja-JP" altLang="en-US" sz="8800" dirty="0"/>
          </a:p>
        </p:txBody>
      </p:sp>
      <p:sp>
        <p:nvSpPr>
          <p:cNvPr id="3" name="円形吹き出し 2"/>
          <p:cNvSpPr/>
          <p:nvPr/>
        </p:nvSpPr>
        <p:spPr>
          <a:xfrm>
            <a:off x="4365306" y="1420185"/>
            <a:ext cx="2696987" cy="1700460"/>
          </a:xfrm>
          <a:prstGeom prst="wedgeEllipseCallou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通信制</a:t>
            </a:r>
            <a:endParaRPr kumimoji="1" lang="ja-JP" altLang="en-US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209_スポーツ系イベント（草野球">
  <a:themeElements>
    <a:clrScheme name="エコロジー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ユーザー定義 2">
      <a:majorFont>
        <a:latin typeface="Calibri"/>
        <a:ea typeface="HGP創英角ﾎﾟｯﾌﾟ体"/>
        <a:cs typeface=""/>
      </a:majorFont>
      <a:minorFont>
        <a:latin typeface="Calibri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15FD543-8A12-47D7-9A7C-4C6E7BFB31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イベント ポスター (スポーツ大会)</Template>
  <TotalTime>0</TotalTime>
  <Words>56</Words>
  <Application>Microsoft Office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HG丸ｺﾞｼｯｸM-PRO</vt:lpstr>
      <vt:lpstr>ＭＳ Ｐゴシック</vt:lpstr>
      <vt:lpstr>Arial</vt:lpstr>
      <vt:lpstr>Calibri</vt:lpstr>
      <vt:lpstr>01209_スポーツ系イベント（草野球</vt:lpstr>
      <vt:lpstr>　　　　　　　　　　　　医療法人社団実幸会　 　　　　　　　　　　　　　　　　　　　　　いらはら診療所 第2回　　 実務者研修 　受講生募集！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2014-10-08T07:49:55Z</dcterms:created>
  <dcterms:modified xsi:type="dcterms:W3CDTF">2017-04-17T08:53:57Z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TC102865189990</vt:lpwstr>
  </property>
</Properties>
</file>